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61" r:id="rId3"/>
    <p:sldId id="257" r:id="rId4"/>
    <p:sldId id="259" r:id="rId5"/>
    <p:sldId id="263" r:id="rId6"/>
    <p:sldId id="264" r:id="rId7"/>
    <p:sldId id="262" r:id="rId8"/>
    <p:sldId id="260" r:id="rId9"/>
    <p:sldId id="265" r:id="rId10"/>
    <p:sldId id="266" r:id="rId11"/>
    <p:sldId id="268" r:id="rId12"/>
    <p:sldId id="267" r:id="rId13"/>
  </p:sldIdLst>
  <p:sldSz cx="1069181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8D52066-BA1A-5041-B46E-916B40D5004C}" v="2" dt="2022-11-15T02:23:39.4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5928"/>
  </p:normalViewPr>
  <p:slideViewPr>
    <p:cSldViewPr snapToGrid="0">
      <p:cViewPr varScale="1">
        <p:scale>
          <a:sx n="96" d="100"/>
          <a:sy n="96" d="100"/>
        </p:scale>
        <p:origin x="152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riam Reis" userId="dd5ed028-d65b-4e61-a733-53c25a59fbca" providerId="ADAL" clId="{C8D52066-BA1A-5041-B46E-916B40D5004C}"/>
    <pc:docChg chg="modSld">
      <pc:chgData name="Miriam Reis" userId="dd5ed028-d65b-4e61-a733-53c25a59fbca" providerId="ADAL" clId="{C8D52066-BA1A-5041-B46E-916B40D5004C}" dt="2022-11-15T11:05:10.906" v="2"/>
      <pc:docMkLst>
        <pc:docMk/>
      </pc:docMkLst>
      <pc:sldChg chg="setBg">
        <pc:chgData name="Miriam Reis" userId="dd5ed028-d65b-4e61-a733-53c25a59fbca" providerId="ADAL" clId="{C8D52066-BA1A-5041-B46E-916B40D5004C}" dt="2022-11-15T11:05:10.906" v="2"/>
        <pc:sldMkLst>
          <pc:docMk/>
          <pc:sldMk cId="73982939" sldId="256"/>
        </pc:sldMkLst>
      </pc:sldChg>
      <pc:sldChg chg="setBg">
        <pc:chgData name="Miriam Reis" userId="dd5ed028-d65b-4e61-a733-53c25a59fbca" providerId="ADAL" clId="{C8D52066-BA1A-5041-B46E-916B40D5004C}" dt="2022-11-15T02:23:39.447" v="0" actId="18331"/>
        <pc:sldMkLst>
          <pc:docMk/>
          <pc:sldMk cId="2633734609" sldId="257"/>
        </pc:sldMkLst>
      </pc:sldChg>
      <pc:sldChg chg="setBg">
        <pc:chgData name="Miriam Reis" userId="dd5ed028-d65b-4e61-a733-53c25a59fbca" providerId="ADAL" clId="{C8D52066-BA1A-5041-B46E-916B40D5004C}" dt="2022-11-15T02:23:39.447" v="0" actId="18331"/>
        <pc:sldMkLst>
          <pc:docMk/>
          <pc:sldMk cId="1371023134" sldId="259"/>
        </pc:sldMkLst>
      </pc:sldChg>
      <pc:sldChg chg="setBg">
        <pc:chgData name="Miriam Reis" userId="dd5ed028-d65b-4e61-a733-53c25a59fbca" providerId="ADAL" clId="{C8D52066-BA1A-5041-B46E-916B40D5004C}" dt="2022-11-15T02:23:39.447" v="0" actId="18331"/>
        <pc:sldMkLst>
          <pc:docMk/>
          <pc:sldMk cId="2892216442" sldId="260"/>
        </pc:sldMkLst>
      </pc:sldChg>
      <pc:sldChg chg="setBg">
        <pc:chgData name="Miriam Reis" userId="dd5ed028-d65b-4e61-a733-53c25a59fbca" providerId="ADAL" clId="{C8D52066-BA1A-5041-B46E-916B40D5004C}" dt="2022-11-15T02:23:39.447" v="0" actId="18331"/>
        <pc:sldMkLst>
          <pc:docMk/>
          <pc:sldMk cId="2396726803" sldId="261"/>
        </pc:sldMkLst>
      </pc:sldChg>
      <pc:sldChg chg="setBg">
        <pc:chgData name="Miriam Reis" userId="dd5ed028-d65b-4e61-a733-53c25a59fbca" providerId="ADAL" clId="{C8D52066-BA1A-5041-B46E-916B40D5004C}" dt="2022-11-15T02:23:39.447" v="0" actId="18331"/>
        <pc:sldMkLst>
          <pc:docMk/>
          <pc:sldMk cId="2572680112" sldId="262"/>
        </pc:sldMkLst>
      </pc:sldChg>
      <pc:sldChg chg="setBg">
        <pc:chgData name="Miriam Reis" userId="dd5ed028-d65b-4e61-a733-53c25a59fbca" providerId="ADAL" clId="{C8D52066-BA1A-5041-B46E-916B40D5004C}" dt="2022-11-15T02:23:39.447" v="0" actId="18331"/>
        <pc:sldMkLst>
          <pc:docMk/>
          <pc:sldMk cId="3678237743" sldId="263"/>
        </pc:sldMkLst>
      </pc:sldChg>
      <pc:sldChg chg="setBg">
        <pc:chgData name="Miriam Reis" userId="dd5ed028-d65b-4e61-a733-53c25a59fbca" providerId="ADAL" clId="{C8D52066-BA1A-5041-B46E-916B40D5004C}" dt="2022-11-15T02:23:39.447" v="0" actId="18331"/>
        <pc:sldMkLst>
          <pc:docMk/>
          <pc:sldMk cId="278943705" sldId="264"/>
        </pc:sldMkLst>
      </pc:sldChg>
      <pc:sldChg chg="setBg">
        <pc:chgData name="Miriam Reis" userId="dd5ed028-d65b-4e61-a733-53c25a59fbca" providerId="ADAL" clId="{C8D52066-BA1A-5041-B46E-916B40D5004C}" dt="2022-11-15T02:23:39.447" v="0" actId="18331"/>
        <pc:sldMkLst>
          <pc:docMk/>
          <pc:sldMk cId="2012877608" sldId="265"/>
        </pc:sldMkLst>
      </pc:sldChg>
      <pc:sldChg chg="setBg">
        <pc:chgData name="Miriam Reis" userId="dd5ed028-d65b-4e61-a733-53c25a59fbca" providerId="ADAL" clId="{C8D52066-BA1A-5041-B46E-916B40D5004C}" dt="2022-11-15T02:23:39.447" v="0" actId="18331"/>
        <pc:sldMkLst>
          <pc:docMk/>
          <pc:sldMk cId="1098464191" sldId="266"/>
        </pc:sldMkLst>
      </pc:sldChg>
      <pc:sldChg chg="setBg">
        <pc:chgData name="Miriam Reis" userId="dd5ed028-d65b-4e61-a733-53c25a59fbca" providerId="ADAL" clId="{C8D52066-BA1A-5041-B46E-916B40D5004C}" dt="2022-11-15T02:23:39.447" v="0" actId="18331"/>
        <pc:sldMkLst>
          <pc:docMk/>
          <pc:sldMk cId="2051037787" sldId="267"/>
        </pc:sldMkLst>
      </pc:sldChg>
      <pc:sldChg chg="setBg">
        <pc:chgData name="Miriam Reis" userId="dd5ed028-d65b-4e61-a733-53c25a59fbca" providerId="ADAL" clId="{C8D52066-BA1A-5041-B46E-916B40D5004C}" dt="2022-11-15T02:23:39.447" v="0" actId="18331"/>
        <pc:sldMkLst>
          <pc:docMk/>
          <pc:sldMk cId="259455264" sldId="268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01758-F90C-CA4A-B035-26417212D844}" type="datetimeFigureOut">
              <a:rPr lang="pt-PT" smtClean="0"/>
              <a:t>15/11/22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AEEB-E4D0-0C4D-B427-40F7040DD16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8721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01758-F90C-CA4A-B035-26417212D844}" type="datetimeFigureOut">
              <a:rPr lang="pt-PT" smtClean="0"/>
              <a:t>15/11/22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AEEB-E4D0-0C4D-B427-40F7040DD16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9285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01758-F90C-CA4A-B035-26417212D844}" type="datetimeFigureOut">
              <a:rPr lang="pt-PT" smtClean="0"/>
              <a:t>15/11/22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AEEB-E4D0-0C4D-B427-40F7040DD16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3853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01758-F90C-CA4A-B035-26417212D844}" type="datetimeFigureOut">
              <a:rPr lang="pt-PT" smtClean="0"/>
              <a:t>15/11/22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AEEB-E4D0-0C4D-B427-40F7040DD16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36120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01758-F90C-CA4A-B035-26417212D844}" type="datetimeFigureOut">
              <a:rPr lang="pt-PT" smtClean="0"/>
              <a:t>15/11/22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AEEB-E4D0-0C4D-B427-40F7040DD16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03096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01758-F90C-CA4A-B035-26417212D844}" type="datetimeFigureOut">
              <a:rPr lang="pt-PT" smtClean="0"/>
              <a:t>15/11/22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AEEB-E4D0-0C4D-B427-40F7040DD16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52044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01758-F90C-CA4A-B035-26417212D844}" type="datetimeFigureOut">
              <a:rPr lang="pt-PT" smtClean="0"/>
              <a:t>15/11/22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AEEB-E4D0-0C4D-B427-40F7040DD16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66764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01758-F90C-CA4A-B035-26417212D844}" type="datetimeFigureOut">
              <a:rPr lang="pt-PT" smtClean="0"/>
              <a:t>15/11/22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AEEB-E4D0-0C4D-B427-40F7040DD16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85803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01758-F90C-CA4A-B035-26417212D844}" type="datetimeFigureOut">
              <a:rPr lang="pt-PT" smtClean="0"/>
              <a:t>15/11/22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AEEB-E4D0-0C4D-B427-40F7040DD16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79871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01758-F90C-CA4A-B035-26417212D844}" type="datetimeFigureOut">
              <a:rPr lang="pt-PT" smtClean="0"/>
              <a:t>15/11/22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AEEB-E4D0-0C4D-B427-40F7040DD16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86011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01758-F90C-CA4A-B035-26417212D844}" type="datetimeFigureOut">
              <a:rPr lang="pt-PT" smtClean="0"/>
              <a:t>15/11/22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AEEB-E4D0-0C4D-B427-40F7040DD16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31448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01758-F90C-CA4A-B035-26417212D844}" type="datetimeFigureOut">
              <a:rPr lang="pt-PT" smtClean="0"/>
              <a:t>15/11/22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CDAEEB-E4D0-0C4D-B427-40F7040DD16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83589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9829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84641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4552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10377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67268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37346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10231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82377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9437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26801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22164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28776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</TotalTime>
  <Words>0</Words>
  <Application>Microsoft Macintosh PowerPoint</Application>
  <PresentationFormat>Custom</PresentationFormat>
  <Paragraphs>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Miriam Reis</dc:creator>
  <cp:lastModifiedBy>Miriam Reis</cp:lastModifiedBy>
  <cp:revision>2</cp:revision>
  <dcterms:created xsi:type="dcterms:W3CDTF">2022-11-15T01:38:26Z</dcterms:created>
  <dcterms:modified xsi:type="dcterms:W3CDTF">2022-11-15T11:08:30Z</dcterms:modified>
</cp:coreProperties>
</file>